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561BC9-F51E-AB38-C977-670DA3DC95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6772B2C-0B30-9EB2-8443-3C41E67179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37C43F-0439-8614-8463-73DC5DAB3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D88EC5-3E7E-89E7-6695-AAC7CD432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5395387-AA1D-FC35-A560-066937AB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5407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EBF65C-ACF5-5512-39A5-CB46C8171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7D820FF-ECB0-AAD7-F506-D9D48AFCC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6A1677-D36B-96EC-C6F7-700E80CC9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0C0CDD7-7B70-E52F-A2C6-9DBD1F506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05955D-923B-8411-A27B-621A67C3C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1231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8AF9E19-582A-7D6E-292F-3F9EC1169D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63DF0F5-093C-66FF-56B7-800902B17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760F5B-9C0A-2CBE-1EDF-F2C46B495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B606B3-2E24-C48E-056A-1303DAC0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E14624-8B93-0CE3-F64C-F5C0E440D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8410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5FA917-1447-A26A-12F6-060F38213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4C63800-9292-0FEB-A9B0-605AC7E62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B5E0A0-7A9B-6B1B-2B30-FA263F2F2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9290BCA-9A95-3F0A-75C6-4600CCC64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E835B42-143B-2054-B97B-632171C6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5670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20C909-45DB-0BD3-F307-B1AE7FDE8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5387B03-9839-8CF5-2B01-611DEA9C5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3DB7CC4-635B-2342-A4A1-29825BF88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586B38-C2AA-3CCF-9FC3-E7A9198C6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A7483D-904E-4AB2-04D4-055274B6F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0197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7F07B4-E697-13DF-B087-5D12663DE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81C9B44-8B41-0E96-7993-B34BD195D9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1C5C800-A606-6BFF-3CB0-DE5E8F2E18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821A9EB-FF0C-DB14-8EA7-3519A986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398CE88-5748-5D9D-131F-A82C683B8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892E4E9-6215-D98A-1FB1-720ABA088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6084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C7FA53-E724-CAF3-69DA-C53A92B8E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2042FAE-A161-AD90-AC43-3051E5EB59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6F434AF-4AE1-C01E-CDE1-ED03B97B7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72092A6-2064-90EC-4A5E-8149164903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E407F1B-D81F-BA8B-9FE2-C3E8C9D12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E11FF00-2C0E-0986-BDA9-01DD60D43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249E411-42BB-8A1F-93C7-44717F053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D599884-8756-57CE-986E-794235EB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470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FDC2C8-3241-1E3B-0891-CDACF2028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8B15C1D-7F6A-E36D-D912-65AFE4F28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1CAC922-1D78-58DE-793F-2629FDD92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8BF1665-9D83-25CA-CE98-A83692FEF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431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01FABC2-48FE-B762-7FF4-E2C3AC5A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C7CF7D2-6185-B5F4-56B3-4B440ACD0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8620126-C2E8-E134-5B76-D24046B3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0056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C07E4C-AC70-3248-C733-1B4AD5BA6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6DD0C7-DED9-DE30-534D-FCEAC145B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868A96D-F0CF-4474-07C2-06A7099C28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159E54D-0FA4-3713-FF33-05379A1F8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6A3750-70D8-6426-E9DE-7DCAA082E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AA81963-A2DC-5AA0-6F04-CFF440544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3813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50B330-79F1-F282-6710-E47B684BF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D4E4F16-9A94-B1E2-CE12-FA780B64DB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EE92AD-2A7F-D4B1-88BE-4409FAEBC9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790EFD2-B589-3EE4-1934-2CFF445AE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AD4138E-4FFA-5E06-EBFA-408ABB637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4ECDA1C-A1B7-DBAE-2B44-4EE544573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2242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46CE4B5-2099-9158-1CD5-E41FEBC3C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0B2EDBE-CC4F-6FD3-6DA3-DE0F23D4D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EBAB32-16E1-D0DA-18F6-FDE7F162B1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FB6DF-F8B8-4EDA-B981-60FA559F6455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A1319F-FE1C-1BA0-1B4C-EC7ACFBE1A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1ECFF70-8A10-B70A-D1AB-10545CDAC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87002-023F-451D-83DA-436D1A0EA6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1164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8B0D16-840C-7760-6F79-402E41360A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22CB3AD-D446-53C0-5416-FC5FA1C6FE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9415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8CEA7CC-634A-C983-7698-512F2E463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4318" y="1825625"/>
            <a:ext cx="8103364" cy="4351338"/>
          </a:xfrm>
        </p:spPr>
      </p:pic>
    </p:spTree>
    <p:extLst>
      <p:ext uri="{BB962C8B-B14F-4D97-AF65-F5344CB8AC3E}">
        <p14:creationId xmlns:p14="http://schemas.microsoft.com/office/powerpoint/2010/main" val="2572588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655E837-64C0-8023-5540-76BC63F96C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1411"/>
            <a:ext cx="10515600" cy="4099766"/>
          </a:xfrm>
        </p:spPr>
      </p:pic>
    </p:spTree>
    <p:extLst>
      <p:ext uri="{BB962C8B-B14F-4D97-AF65-F5344CB8AC3E}">
        <p14:creationId xmlns:p14="http://schemas.microsoft.com/office/powerpoint/2010/main" val="2984032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A2E4D1C-607D-5296-1434-7055A48EC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6531" y="1825625"/>
            <a:ext cx="8238937" cy="4351338"/>
          </a:xfrm>
        </p:spPr>
      </p:pic>
    </p:spTree>
    <p:extLst>
      <p:ext uri="{BB962C8B-B14F-4D97-AF65-F5344CB8AC3E}">
        <p14:creationId xmlns:p14="http://schemas.microsoft.com/office/powerpoint/2010/main" val="3269874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BDBCCC0-4C7C-14D9-3FE2-AE9F4CC74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953" y="1857473"/>
            <a:ext cx="8866094" cy="476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582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9FAAA9E-DCFE-53D1-BE07-C002F8BED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2162" y="1825625"/>
            <a:ext cx="8087675" cy="4351338"/>
          </a:xfrm>
        </p:spPr>
      </p:pic>
    </p:spTree>
    <p:extLst>
      <p:ext uri="{BB962C8B-B14F-4D97-AF65-F5344CB8AC3E}">
        <p14:creationId xmlns:p14="http://schemas.microsoft.com/office/powerpoint/2010/main" val="2901030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7E5A6BF-D293-A076-D04B-4BA77E1245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6604" y="1825625"/>
            <a:ext cx="8198791" cy="4351338"/>
          </a:xfrm>
        </p:spPr>
      </p:pic>
    </p:spTree>
    <p:extLst>
      <p:ext uri="{BB962C8B-B14F-4D97-AF65-F5344CB8AC3E}">
        <p14:creationId xmlns:p14="http://schemas.microsoft.com/office/powerpoint/2010/main" val="4114645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F4FCE1C-AD60-DA63-0DBF-239CC3BDA3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047" y="2095275"/>
            <a:ext cx="5995933" cy="4351338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7C34855-9A23-BBA3-FFA8-B8EB13FA0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411" y="1780801"/>
            <a:ext cx="5369859" cy="498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06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7D21D49-67FA-14DD-3D77-91F0EF9BB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8537" y="1825625"/>
            <a:ext cx="8134925" cy="4351338"/>
          </a:xfrm>
        </p:spPr>
      </p:pic>
    </p:spTree>
    <p:extLst>
      <p:ext uri="{BB962C8B-B14F-4D97-AF65-F5344CB8AC3E}">
        <p14:creationId xmlns:p14="http://schemas.microsoft.com/office/powerpoint/2010/main" val="3894540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新增上傳時間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51AB211-0E40-426F-9D10-5B09F8E04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6078"/>
            <a:ext cx="10515600" cy="3450431"/>
          </a:xfrm>
        </p:spPr>
      </p:pic>
    </p:spTree>
    <p:extLst>
      <p:ext uri="{BB962C8B-B14F-4D97-AF65-F5344CB8AC3E}">
        <p14:creationId xmlns:p14="http://schemas.microsoft.com/office/powerpoint/2010/main" val="17949046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7C3C495-CD65-993B-2BA8-2A4D36E9DD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2494" y="1825625"/>
            <a:ext cx="8127012" cy="4351338"/>
          </a:xfrm>
        </p:spPr>
      </p:pic>
    </p:spTree>
    <p:extLst>
      <p:ext uri="{BB962C8B-B14F-4D97-AF65-F5344CB8AC3E}">
        <p14:creationId xmlns:p14="http://schemas.microsoft.com/office/powerpoint/2010/main" val="65516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85B2E39-3B44-AE5E-96D1-3A41D2623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2494" y="1825625"/>
            <a:ext cx="8127012" cy="4351338"/>
          </a:xfrm>
        </p:spPr>
      </p:pic>
    </p:spTree>
    <p:extLst>
      <p:ext uri="{BB962C8B-B14F-4D97-AF65-F5344CB8AC3E}">
        <p14:creationId xmlns:p14="http://schemas.microsoft.com/office/powerpoint/2010/main" val="239118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排序由大到小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FECD879-9E75-69EF-260F-309BC2BF8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2494" y="1825625"/>
            <a:ext cx="8127012" cy="4351338"/>
          </a:xfrm>
        </p:spPr>
      </p:pic>
    </p:spTree>
    <p:extLst>
      <p:ext uri="{BB962C8B-B14F-4D97-AF65-F5344CB8AC3E}">
        <p14:creationId xmlns:p14="http://schemas.microsoft.com/office/powerpoint/2010/main" val="1284186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977C9F4-1B1D-92DC-6C2E-9CD18118B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2633" y="1825625"/>
            <a:ext cx="8166734" cy="4351338"/>
          </a:xfrm>
        </p:spPr>
      </p:pic>
    </p:spTree>
    <p:extLst>
      <p:ext uri="{BB962C8B-B14F-4D97-AF65-F5344CB8AC3E}">
        <p14:creationId xmlns:p14="http://schemas.microsoft.com/office/powerpoint/2010/main" val="16712468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D08D1B5-ABE7-0EDA-9062-DBF8D1217A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36512"/>
            <a:ext cx="10515600" cy="4129563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49E0261-B4D7-5535-C6F3-D45983995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333" y="3824567"/>
            <a:ext cx="2817103" cy="291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8971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E8152ED-11B8-5C45-CC12-2B493F575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0384" y="1825625"/>
            <a:ext cx="8111232" cy="4351338"/>
          </a:xfrm>
        </p:spPr>
      </p:pic>
    </p:spTree>
    <p:extLst>
      <p:ext uri="{BB962C8B-B14F-4D97-AF65-F5344CB8AC3E}">
        <p14:creationId xmlns:p14="http://schemas.microsoft.com/office/powerpoint/2010/main" val="3344848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B672948-2F14-A286-C142-5A5F93481E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876" y="2141537"/>
            <a:ext cx="6328012" cy="4351338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C66C72E-63CB-F0E6-6F68-F5CA41B22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2288" y="1960938"/>
            <a:ext cx="5209641" cy="454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659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D9FEEC06-891C-BBC2-EFD7-21C9EA6CD9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77495"/>
            <a:ext cx="10515600" cy="3647598"/>
          </a:xfrm>
        </p:spPr>
      </p:pic>
    </p:spTree>
    <p:extLst>
      <p:ext uri="{BB962C8B-B14F-4D97-AF65-F5344CB8AC3E}">
        <p14:creationId xmlns:p14="http://schemas.microsoft.com/office/powerpoint/2010/main" val="4227869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2" name="內容版面配置區 11">
            <a:extLst>
              <a:ext uri="{FF2B5EF4-FFF2-40B4-BE49-F238E27FC236}">
                <a16:creationId xmlns:a16="http://schemas.microsoft.com/office/drawing/2014/main" id="{58B7F322-7807-801C-8F47-E047978D90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7909" y="1825625"/>
            <a:ext cx="9636181" cy="4351338"/>
          </a:xfrm>
        </p:spPr>
      </p:pic>
    </p:spTree>
    <p:extLst>
      <p:ext uri="{BB962C8B-B14F-4D97-AF65-F5344CB8AC3E}">
        <p14:creationId xmlns:p14="http://schemas.microsoft.com/office/powerpoint/2010/main" val="1651501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Create post</a:t>
            </a:r>
            <a:r>
              <a:rPr lang="zh-TW" altLang="en-US" dirty="0"/>
              <a:t>也需要</a:t>
            </a:r>
            <a:r>
              <a:rPr lang="en-US" altLang="zh-TW" dirty="0"/>
              <a:t>validate</a:t>
            </a:r>
            <a:r>
              <a:rPr lang="zh-TW" altLang="en-US" dirty="0"/>
              <a:t>驗證標題內容是否為空白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7E4FA6F-50DB-AC51-3E36-D946ADDEFE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5599" y="4241650"/>
            <a:ext cx="3147639" cy="2526703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99341B2-0B83-37C6-81D4-42D3D5F92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599" y="1830762"/>
            <a:ext cx="3192062" cy="234315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2A7DE1FC-1582-93E6-7D77-D4E63FCF4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1191" y="1768550"/>
            <a:ext cx="3375612" cy="252670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759245A6-B75E-EFB1-F78A-5162FA8A2D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1191" y="4416146"/>
            <a:ext cx="3615538" cy="235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4721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delete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58075A8-2B66-5A6B-13FE-FFA0BCDCA1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036" y="1969060"/>
            <a:ext cx="5136411" cy="4351338"/>
          </a:xfr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D47003D-82B9-E828-2AD3-4135AFD08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2565" y="1969060"/>
            <a:ext cx="60960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771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nl2br()</a:t>
            </a:r>
            <a:r>
              <a:rPr lang="zh-TW" altLang="en-US" dirty="0"/>
              <a:t>呈現分行   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DF1226A-CEC2-94CF-B61F-CE6A7B6C26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8814" y="1825625"/>
            <a:ext cx="8134372" cy="4351338"/>
          </a:xfrm>
        </p:spPr>
      </p:pic>
    </p:spTree>
    <p:extLst>
      <p:ext uri="{BB962C8B-B14F-4D97-AF65-F5344CB8AC3E}">
        <p14:creationId xmlns:p14="http://schemas.microsoft.com/office/powerpoint/2010/main" val="3251543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36C7473-202E-5B49-84DC-BF4287608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6073" y="1825625"/>
            <a:ext cx="8079853" cy="4351338"/>
          </a:xfrm>
        </p:spPr>
      </p:pic>
    </p:spTree>
    <p:extLst>
      <p:ext uri="{BB962C8B-B14F-4D97-AF65-F5344CB8AC3E}">
        <p14:creationId xmlns:p14="http://schemas.microsoft.com/office/powerpoint/2010/main" val="6079818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未登入時隱藏貼文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909C844-05AD-0A63-F4BF-1A000EEAF3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9496"/>
            <a:ext cx="10515600" cy="4003595"/>
          </a:xfrm>
        </p:spPr>
      </p:pic>
    </p:spTree>
    <p:extLst>
      <p:ext uri="{BB962C8B-B14F-4D97-AF65-F5344CB8AC3E}">
        <p14:creationId xmlns:p14="http://schemas.microsoft.com/office/powerpoint/2010/main" val="41760660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2847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98321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2945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34040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45475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58704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43659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09809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5321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450DEA5-F87B-DE6C-2C66-E6F0FB1F86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4487" y="2839244"/>
            <a:ext cx="8963025" cy="2324100"/>
          </a:xfrm>
        </p:spPr>
      </p:pic>
    </p:spTree>
    <p:extLst>
      <p:ext uri="{BB962C8B-B14F-4D97-AF65-F5344CB8AC3E}">
        <p14:creationId xmlns:p14="http://schemas.microsoft.com/office/powerpoint/2010/main" val="24067832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36101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0033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25532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87589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64247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45515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63118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43789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405322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5347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C3288A3-36E8-7E52-D705-3F81FA387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3872" y="1825625"/>
            <a:ext cx="8064255" cy="4351338"/>
          </a:xfrm>
        </p:spPr>
      </p:pic>
    </p:spTree>
    <p:extLst>
      <p:ext uri="{BB962C8B-B14F-4D97-AF65-F5344CB8AC3E}">
        <p14:creationId xmlns:p14="http://schemas.microsoft.com/office/powerpoint/2010/main" val="39152335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00302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28272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75773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779228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52928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00238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48491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51673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538076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1592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2DDC192-D31E-93F7-3B45-17803CC960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8244" y="1825625"/>
            <a:ext cx="8095512" cy="4351338"/>
          </a:xfrm>
        </p:spPr>
      </p:pic>
    </p:spTree>
    <p:extLst>
      <p:ext uri="{BB962C8B-B14F-4D97-AF65-F5344CB8AC3E}">
        <p14:creationId xmlns:p14="http://schemas.microsoft.com/office/powerpoint/2010/main" val="10624274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614783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88048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40098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8178F-2953-4914-2DCD-AEF526DD3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2317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13AAD55-6BD3-E3A6-2020-A7D2AD8C4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6073" y="1825625"/>
            <a:ext cx="8079853" cy="4351338"/>
          </a:xfrm>
        </p:spPr>
      </p:pic>
    </p:spTree>
    <p:extLst>
      <p:ext uri="{BB962C8B-B14F-4D97-AF65-F5344CB8AC3E}">
        <p14:creationId xmlns:p14="http://schemas.microsoft.com/office/powerpoint/2010/main" val="2543915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CD4A686-FFB8-5F67-7A5F-E9C6E8FAD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443" y="1825625"/>
            <a:ext cx="8119114" cy="4351338"/>
          </a:xfrm>
        </p:spPr>
      </p:pic>
    </p:spTree>
    <p:extLst>
      <p:ext uri="{BB962C8B-B14F-4D97-AF65-F5344CB8AC3E}">
        <p14:creationId xmlns:p14="http://schemas.microsoft.com/office/powerpoint/2010/main" val="3240759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81593-E9B8-91BF-9BC3-508DF0C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444DCA2-DEA2-B8AA-BE2B-B5902A92A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6073" y="1825625"/>
            <a:ext cx="8079853" cy="4351338"/>
          </a:xfrm>
        </p:spPr>
      </p:pic>
    </p:spTree>
    <p:extLst>
      <p:ext uri="{BB962C8B-B14F-4D97-AF65-F5344CB8AC3E}">
        <p14:creationId xmlns:p14="http://schemas.microsoft.com/office/powerpoint/2010/main" val="2735329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</TotalTime>
  <Words>31</Words>
  <Application>Microsoft Office PowerPoint</Application>
  <PresentationFormat>寬螢幕</PresentationFormat>
  <Paragraphs>6</Paragraphs>
  <Slides>63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63</vt:i4>
      </vt:variant>
    </vt:vector>
  </HeadingPairs>
  <TitlesOfParts>
    <vt:vector size="67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新增上傳時間</vt:lpstr>
      <vt:lpstr>PowerPoint 簡報</vt:lpstr>
      <vt:lpstr>排序由大到小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Create post也需要validate驗證標題內容是否為空白</vt:lpstr>
      <vt:lpstr>delete</vt:lpstr>
      <vt:lpstr>nl2br()呈現分行   </vt:lpstr>
      <vt:lpstr>未登入時隱藏貼文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明楷 沈</dc:creator>
  <cp:lastModifiedBy>明楷 沈</cp:lastModifiedBy>
  <cp:revision>34</cp:revision>
  <dcterms:created xsi:type="dcterms:W3CDTF">2023-06-03T14:15:40Z</dcterms:created>
  <dcterms:modified xsi:type="dcterms:W3CDTF">2023-06-04T06:42:07Z</dcterms:modified>
</cp:coreProperties>
</file>

<file path=docProps/thumbnail.jpeg>
</file>